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6" r:id="rId4"/>
    <p:sldId id="260" r:id="rId5"/>
    <p:sldId id="261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1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9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4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2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6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Procurement Management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4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6214300"/>
            <a:ext cx="12192000" cy="649224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1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0159"/>
            <a:ext cx="12192000" cy="3566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575" y="-28828"/>
            <a:ext cx="5610225" cy="356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/>
              <a:t>Procurement Management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DCA8EC0B-F99C-4932-BD73-30B3009BE4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3" y="6301901"/>
            <a:ext cx="3558654" cy="47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4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utdalla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0F2992-E108-4EF7-9FE9-AAE08D3F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6900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Updating the FY22 Accounting Date and Fiscal Year Budget Fields in eProcurement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37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0F2992-E108-4EF7-9FE9-AAE08D3F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FY22 Requisitions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348F62-D0F0-4B44-AB78-56D7A419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5"/>
            <a:ext cx="10702636" cy="4791508"/>
          </a:xfrm>
        </p:spPr>
        <p:txBody>
          <a:bodyPr>
            <a:normAutofit/>
          </a:bodyPr>
          <a:lstStyle/>
          <a:p>
            <a:r>
              <a:rPr lang="en-US" sz="2600" dirty="0"/>
              <a:t>Departments can begin submitting requisitions on 8/2/21 for purchases to be received after 9/1/21 and charged to FY22 budgets.  </a:t>
            </a:r>
          </a:p>
          <a:p>
            <a:endParaRPr lang="en-US" sz="2600" dirty="0"/>
          </a:p>
          <a:p>
            <a:r>
              <a:rPr lang="en-US" sz="2600" dirty="0"/>
              <a:t>To ensure that costs are charged to FY22 budgets, assign FY22 values to both the Accounting Date and Fiscal Year Budget</a:t>
            </a:r>
          </a:p>
          <a:p>
            <a:endParaRPr lang="en-US" sz="2600" dirty="0"/>
          </a:p>
          <a:p>
            <a:r>
              <a:rPr lang="en-US" sz="2600" dirty="0"/>
              <a:t>Set the Accounting Date to 9/1/21 and the Fiscal Year Budget to FY22.</a:t>
            </a:r>
          </a:p>
          <a:p>
            <a:endParaRPr lang="en-US" sz="2600" dirty="0"/>
          </a:p>
          <a:p>
            <a:r>
              <a:rPr lang="en-US" sz="2600" dirty="0"/>
              <a:t>Requisitions that are submitted with an Accounting Date in FY21 but specify an FY22 Budget will need to be withdrawn.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12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0F2992-E108-4EF7-9FE9-AAE08D3F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Required FY22 Entries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348F62-D0F0-4B44-AB78-56D7A419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977"/>
            <a:ext cx="5362575" cy="5004986"/>
          </a:xfrm>
        </p:spPr>
        <p:txBody>
          <a:bodyPr>
            <a:normAutofit/>
          </a:bodyPr>
          <a:lstStyle/>
          <a:p>
            <a:r>
              <a:rPr lang="en-US" sz="2600" dirty="0"/>
              <a:t>After creating your cart, click on “Proceed to Checkout” to complete your draft requisition.</a:t>
            </a:r>
          </a:p>
          <a:p>
            <a:endParaRPr lang="en-US" sz="2600" dirty="0"/>
          </a:p>
          <a:p>
            <a:r>
              <a:rPr lang="en-US" sz="2600" dirty="0"/>
              <a:t>Click on the pencil icon on the ‘Billing’ section of the requisition to access the “Edit Billing” dialogue box and the 2 fields that need to be updated.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ADA792-9D95-4C58-AEA9-CD20DF90F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11" y="926507"/>
            <a:ext cx="3381747" cy="500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6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0F2992-E108-4EF7-9FE9-AAE08D3F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211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Updating the FY22 Accounting Date and Budget Fields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348F62-D0F0-4B44-AB78-56D7A419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937"/>
            <a:ext cx="10515600" cy="4391025"/>
          </a:xfrm>
        </p:spPr>
        <p:txBody>
          <a:bodyPr>
            <a:normAutofit/>
          </a:bodyPr>
          <a:lstStyle/>
          <a:p>
            <a:r>
              <a:rPr lang="en-US" sz="2600" dirty="0"/>
              <a:t>Scroll down to the bottom of the “Edit Billing” dialogue box.</a:t>
            </a:r>
          </a:p>
          <a:p>
            <a:r>
              <a:rPr lang="en-US" sz="2600" dirty="0"/>
              <a:t>Click on the calendar icon next to the Accounting Date field and select 9/1/21.</a:t>
            </a:r>
          </a:p>
          <a:p>
            <a:r>
              <a:rPr lang="en-US" sz="2600" dirty="0"/>
              <a:t>Click on the dropdown arrow by the Fiscal Year Budget field and select FY22.</a:t>
            </a:r>
          </a:p>
          <a:p>
            <a:r>
              <a:rPr lang="en-US" sz="2600" dirty="0"/>
              <a:t>The screenshot on the next page illustrates the entries.</a:t>
            </a:r>
          </a:p>
          <a:p>
            <a:r>
              <a:rPr lang="en-US" sz="2600" dirty="0"/>
              <a:t>Save changes.</a:t>
            </a:r>
          </a:p>
          <a:p>
            <a:r>
              <a:rPr lang="en-US" sz="2600" dirty="0"/>
              <a:t>After submitting your requisition, check to ensure that the Accounting Date and Fiscal Year Budget fields reflect the correct values to charge FY22 budgets.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84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64732D-4D19-4102-8628-4E5B84774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28" y="1013604"/>
            <a:ext cx="9669294" cy="46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0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348F62-D0F0-4B44-AB78-56D7A4197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3556"/>
            <a:ext cx="10515600" cy="2976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</a:t>
            </a:r>
            <a:r>
              <a:rPr lang="en-US" dirty="0">
                <a:hlinkClick r:id="rId2"/>
              </a:rPr>
              <a:t>Purchasing@utdallas.edu</a:t>
            </a:r>
            <a:r>
              <a:rPr lang="en-US" dirty="0"/>
              <a:t> if you have questions.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E7C98-A2EE-42D0-A9CE-EFC3A53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April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084FF-2B1D-4CC4-A0F8-EEE7682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Procurement Management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F252-3EBE-40F9-B4E5-BE5CFF8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8EC0B-F99C-4932-BD73-30B3009BE4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7944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Segoe UI</vt:lpstr>
      <vt:lpstr>Segoe UI Semibold</vt:lpstr>
      <vt:lpstr>1_Office Theme</vt:lpstr>
      <vt:lpstr>Updating the FY22 Accounting Date and Fiscal Year Budget Fields in eProcurement</vt:lpstr>
      <vt:lpstr>FY22 Requisitions</vt:lpstr>
      <vt:lpstr>Required FY22 Entries</vt:lpstr>
      <vt:lpstr>Updating the FY22 Accounting Date and Budget Fields</vt:lpstr>
      <vt:lpstr>PowerPoint Presentation</vt:lpstr>
      <vt:lpstr>PowerPoint Presentation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ePro – “How to use Jaggaer”</dc:title>
  <dc:creator>Matthews, Lori</dc:creator>
  <cp:lastModifiedBy>Keenmon, Maria</cp:lastModifiedBy>
  <cp:revision>22</cp:revision>
  <dcterms:created xsi:type="dcterms:W3CDTF">2020-12-09T21:25:06Z</dcterms:created>
  <dcterms:modified xsi:type="dcterms:W3CDTF">2021-07-29T20:24:33Z</dcterms:modified>
</cp:coreProperties>
</file>